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133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CF55C-0731-4022-8A9A-9782C0BBCEFC}" type="datetimeFigureOut">
              <a:rPr lang="zh-TW" altLang="en-US" smtClean="0"/>
              <a:pPr/>
              <a:t>2019/12/5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0CEC7-86CE-4BAF-B4C5-B8F626D00C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59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051-C5BC-407A-BE27-F5DFFE58C9B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8779-E833-4E93-BAD0-CB1FF22794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4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275F-997F-49CC-A4F5-E248092D253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8779-E833-4E93-BAD0-CB1FF22794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6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EB97-CA3D-466E-B106-CEC6D4ADC25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8779-E833-4E93-BAD0-CB1FF22794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0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9BB5-55D4-4A97-A1B0-73EAB830E0E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8779-E833-4E93-BAD0-CB1FF22794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5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2024-28DD-430A-BE16-07CDDCE12ED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8779-E833-4E93-BAD0-CB1FF22794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7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5ADB-6EB3-4EDC-A613-24DE6C1E654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8779-E833-4E93-BAD0-CB1FF22794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2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4E00-2162-4A98-AF5C-52B2EC95E05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8779-E833-4E93-BAD0-CB1FF22794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8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6ED0-AE1F-4349-BF31-E9120910E08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8779-E833-4E93-BAD0-CB1FF22794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0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0900-58DB-4A74-80B6-682B08D4FA2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8779-E833-4E93-BAD0-CB1FF22794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4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3346-6609-4C79-BA10-05AACA93409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8779-E833-4E93-BAD0-CB1FF22794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6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B384-F3B8-4A52-838A-199490E358E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8779-E833-4E93-BAD0-CB1FF22794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2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9C16-FC94-481F-89C3-E2C03865164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8779-E833-4E93-BAD0-CB1FF22794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圖片 9" descr="1060730-橫向logo標準字(無英文)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3341" y="6186968"/>
            <a:ext cx="500789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EF63C32E-DECA-4A58-88C4-0BB5E596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8779-E833-4E93-BAD0-CB1FF22794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433872"/>
              </p:ext>
            </p:extLst>
          </p:nvPr>
        </p:nvGraphicFramePr>
        <p:xfrm>
          <a:off x="2915816" y="476672"/>
          <a:ext cx="9078262" cy="562671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{69CF1AB2-1976-4502-BF36-3FF5EA218861}</a:tableStyleId>
              </a:tblPr>
              <a:tblGrid>
                <a:gridCol w="1815652"/>
                <a:gridCol w="7262610"/>
              </a:tblGrid>
              <a:tr h="581230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學歷：</a:t>
                      </a:r>
                      <a:endParaRPr lang="zh-TW" altLang="en-US" sz="2400" b="0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TW" sz="2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20pt </a:t>
                      </a:r>
                      <a:r>
                        <a:rPr lang="zh-TW" altLang="en-US" sz="2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字體）</a:t>
                      </a:r>
                      <a:endParaRPr lang="zh-TW" altLang="zh-TW" sz="2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9582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專長：</a:t>
                      </a:r>
                      <a:endParaRPr lang="zh-TW" altLang="en-US" sz="2400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TW" sz="2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20pt </a:t>
                      </a:r>
                      <a:r>
                        <a:rPr lang="zh-TW" altLang="en-US" sz="2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字體）</a:t>
                      </a:r>
                      <a:endParaRPr lang="zh-TW" altLang="zh-TW" sz="2400" b="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9582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經歷：</a:t>
                      </a:r>
                      <a:endParaRPr lang="zh-TW" altLang="en-US" sz="2400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TW" sz="2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20pt </a:t>
                      </a:r>
                      <a:r>
                        <a:rPr lang="zh-TW" altLang="en-US" sz="2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字體）主要經歷</a:t>
                      </a:r>
                      <a:endParaRPr lang="zh-TW" altLang="zh-TW" sz="2400" b="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0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證照：</a:t>
                      </a:r>
                      <a:endParaRPr lang="zh-TW" altLang="en-US" sz="2400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TW" sz="2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20pt </a:t>
                      </a:r>
                      <a:r>
                        <a:rPr lang="zh-TW" altLang="en-US" sz="2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字體）專長相關之重要證照即可</a:t>
                      </a:r>
                      <a:endParaRPr lang="zh-TW" altLang="zh-TW" sz="2400" b="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402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學術</a:t>
                      </a:r>
                      <a:endParaRPr lang="en-US" altLang="zh-TW" sz="2400" dirty="0" smtClean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 ：</a:t>
                      </a:r>
                      <a:endParaRPr lang="en-US" altLang="zh-TW" sz="2400" dirty="0" smtClean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產出</a:t>
                      </a:r>
                      <a:endParaRPr lang="zh-TW" altLang="en-US" sz="2400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期刊論文 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 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篇</a:t>
                      </a:r>
                      <a:endPara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會議論文 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 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篇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4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zh-TW" altLang="en-US" sz="24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專案計畫 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 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案</a:t>
                      </a:r>
                      <a:endPara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專        利 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 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件</a:t>
                      </a:r>
                      <a:endPara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專        書 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 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本</a:t>
                      </a:r>
                      <a:endPara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競賽獲獎：   次  （項目請自行增刪）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112989"/>
            <a:ext cx="1944216" cy="265279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9" name="圓角矩形圖說文字 8"/>
          <p:cNvSpPr/>
          <p:nvPr/>
        </p:nvSpPr>
        <p:spPr>
          <a:xfrm>
            <a:off x="971600" y="116632"/>
            <a:ext cx="1424959" cy="1296144"/>
          </a:xfrm>
          <a:prstGeom prst="wedgeRoundRectCallou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1200"/>
              </a:spcBef>
              <a:buSzPct val="80000"/>
            </a:pP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插入</a:t>
            </a:r>
            <a:endParaRPr lang="en-US" altLang="zh-TW" sz="2800" b="1" dirty="0" smtClean="0">
              <a:latin typeface="Times New Roman" pitchFamily="18" charset="0"/>
              <a:ea typeface="標楷體" pitchFamily="65" charset="-120"/>
            </a:endParaRPr>
          </a:p>
          <a:p>
            <a:pPr algn="just">
              <a:spcBef>
                <a:spcPts val="1200"/>
              </a:spcBef>
              <a:buSzPct val="80000"/>
            </a:pPr>
            <a:r>
              <a:rPr kumimoji="0" lang="zh-TW" altLang="en-US" sz="2800" b="1" dirty="0" smtClean="0">
                <a:latin typeface="Times New Roman" pitchFamily="18" charset="0"/>
                <a:ea typeface="標楷體" pitchFamily="65" charset="-120"/>
              </a:rPr>
              <a:t>大頭照</a:t>
            </a:r>
            <a:endParaRPr kumimoji="0" lang="zh-TW" altLang="en-US" sz="28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9512" y="3778875"/>
            <a:ext cx="2718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姓名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單位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職級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777532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74</Words>
  <Application>Microsoft Office PowerPoint</Application>
  <PresentationFormat>自訂</PresentationFormat>
  <Paragraphs>23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2_Office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GloriaChen</dc:creator>
  <cp:lastModifiedBy>Dlit-752</cp:lastModifiedBy>
  <cp:revision>12</cp:revision>
  <dcterms:created xsi:type="dcterms:W3CDTF">2018-09-04T14:37:37Z</dcterms:created>
  <dcterms:modified xsi:type="dcterms:W3CDTF">2019-12-05T05:23:01Z</dcterms:modified>
</cp:coreProperties>
</file>