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50122F92-6AF1-4D0E-A868-663235A6B6F1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43174" y="-24"/>
            <a:ext cx="6357983" cy="714356"/>
          </a:xfrm>
        </p:spPr>
        <p:txBody>
          <a:bodyPr anchor="b">
            <a:noAutofit/>
          </a:bodyPr>
          <a:lstStyle>
            <a:lvl1pPr indent="-457200" algn="r">
              <a:spcBef>
                <a:spcPts val="600"/>
              </a:spcBef>
              <a:defRPr sz="36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348" y="1500174"/>
            <a:ext cx="7858180" cy="4625989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latin typeface="標楷體" pitchFamily="65" charset="-120"/>
                <a:ea typeface="標楷體" pitchFamily="65" charset="-120"/>
              </a:defRPr>
            </a:lvl2pPr>
            <a:lvl3pPr>
              <a:defRPr sz="2400">
                <a:latin typeface="標楷體" pitchFamily="65" charset="-120"/>
                <a:ea typeface="標楷體" pitchFamily="65" charset="-120"/>
              </a:defRPr>
            </a:lvl3pPr>
            <a:lvl4pPr>
              <a:defRPr sz="2000">
                <a:latin typeface="標楷體" pitchFamily="65" charset="-120"/>
                <a:ea typeface="標楷體" pitchFamily="65" charset="-120"/>
              </a:defRPr>
            </a:lvl4pPr>
            <a:lvl5pPr>
              <a:defRPr sz="2000">
                <a:latin typeface="標楷體" pitchFamily="65" charset="-120"/>
                <a:ea typeface="標楷體" pitchFamily="65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14348" y="714356"/>
            <a:ext cx="7858180" cy="70801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rgbClr val="0000FF"/>
                </a:solidFill>
              </a:defRPr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372" y="0"/>
            <a:ext cx="4918741" cy="785818"/>
          </a:xfrm>
        </p:spPr>
        <p:txBody>
          <a:bodyPr>
            <a:normAutofit/>
          </a:bodyPr>
          <a:lstStyle>
            <a:lvl1pPr algn="r">
              <a:defRPr sz="34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A9C2B988-4B4A-47AB-B648-69211F947214}" type="datetimeFigureOut">
              <a:rPr lang="zh-TW" altLang="en-US" smtClean="0"/>
              <a:pPr/>
              <a:t>2019/12/5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0000FF"/>
                </a:solidFill>
                <a:latin typeface="+mn-lt"/>
                <a:ea typeface="+mn-ea"/>
              </a:defRPr>
            </a:lvl1pPr>
          </a:lstStyle>
          <a:p>
            <a:fld id="{FBE41115-51F3-4A0D-BBBB-BC5DFF1D3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-21725" y="3501008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姓名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單位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約聘人員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0363" y="1631826"/>
            <a:ext cx="1440160" cy="18002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SzPct val="80000"/>
            </a:pPr>
            <a:endParaRPr kumimoji="0" lang="zh-TW" altLang="en-US" sz="26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22675"/>
              </p:ext>
            </p:extLst>
          </p:nvPr>
        </p:nvGraphicFramePr>
        <p:xfrm>
          <a:off x="3002611" y="1343793"/>
          <a:ext cx="5737347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347">
                  <a:extLst>
                    <a:ext uri="{9D8B030D-6E8A-4147-A177-3AD203B41FA5}">
                      <a16:colId xmlns:a16="http://schemas.microsoft.com/office/drawing/2014/main" xmlns="" val="38305849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628169522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最高學歷：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55375718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專   長：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2015458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經   歷：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564946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證   照：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97041759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興   趣：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431890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00DL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0000"/>
        </a:solidFill>
        <a:ln w="9525">
          <a:noFill/>
          <a:miter lim="800000"/>
          <a:headEnd/>
          <a:tailEnd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softRound"/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just">
          <a:lnSpc>
            <a:spcPct val="200000"/>
          </a:lnSpc>
          <a:spcBef>
            <a:spcPts val="0"/>
          </a:spcBef>
          <a:buSzPct val="80000"/>
          <a:defRPr kumimoji="0" sz="2600" b="1" dirty="0">
            <a:solidFill>
              <a:schemeClr val="bg1">
                <a:lumMod val="95000"/>
              </a:schemeClr>
            </a:solidFill>
            <a:latin typeface="Times New Roman" pitchFamily="18" charset="0"/>
            <a:ea typeface="標楷體" pitchFamily="65" charset="-12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100DLIT</Template>
  <TotalTime>605</TotalTime>
  <Words>19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100DLIT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dlit</dc:creator>
  <cp:lastModifiedBy>Dlit-752</cp:lastModifiedBy>
  <cp:revision>66</cp:revision>
  <dcterms:created xsi:type="dcterms:W3CDTF">2011-08-03T09:17:04Z</dcterms:created>
  <dcterms:modified xsi:type="dcterms:W3CDTF">2019-12-05T05:24:43Z</dcterms:modified>
</cp:coreProperties>
</file>